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4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FDC4-F2E4-0943-AA1B-8340207D9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04205-6C18-0489-1BA8-F803A6747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2F362-D7A5-9AB9-0BDF-B83E6140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C3E5D-D803-7E05-8E60-F7B5A6B1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43B16-489F-7C80-182F-92E4CF83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A458-DA90-2A31-E02C-073209E9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D407C-D4B0-5483-37BE-A612E49D5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6CFE-25F0-E58F-6922-6EE28E3F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74A6-FE60-D96E-ECFB-3E82E171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E35BD-4BAD-B0F0-96A4-2DA7B219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D2F0B-39E3-68CC-68AC-84E39A5A0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2D380-7854-BF50-2ED0-9DF056091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9D09D-D336-018B-8C0B-F6D7AB5B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9DB7C-7D73-E113-399C-EC6F0524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E143-F46E-A61A-A09F-7CB00632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711D-3E89-FEE7-8965-2AA65F149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59E1-C9FA-791A-7E6D-7246EB9D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3EA98-ABFD-F21B-B4A9-7F1FDC72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D4A2B-2753-DEEC-9B85-DB01B3D9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1AC8-AFBD-EFA5-72F9-EFA08511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C606-86E1-F548-2DAE-0C2DCC13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3D83A-874D-ECD5-7731-37F1B86A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6BBBF-5471-45C2-696D-2A08B356D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0FA5-0391-83BA-35BB-3221E5EF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FA04-D9FE-5B51-3A00-22C28884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6AD9-8990-D05E-FB41-4069135E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822BB-3C44-F449-95FA-CBFCBFA02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3A28E-AB6C-EB6A-FEAA-8264979C1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32682-A015-3E78-5191-FDA9FC82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D7956-DDFE-CC85-4FC0-39BB26E8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8AACB-18B3-1BDD-301E-2F8E9580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2A0B-4D3E-5268-0E68-B87B6730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6A553-F1D3-8045-9479-4129835FE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F052E-D284-D2F7-285B-3B4E4AE9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6F616-33A3-C2DF-FE57-5B1341112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5295D-3AE5-5520-A3D2-5F2CEEDB4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505A4C-EBDD-2B89-47C0-3697D802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649E7-FE32-101B-2DDD-5583FFF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71973-4086-206D-7271-6F35335F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2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5559C-7805-530F-CD9D-BEBD27D0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CD6F4-0039-DF6D-9344-3E8CB0B3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55F11-F77A-7EC6-BDB0-4A49B6D8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C90F0-151B-867E-679D-6C65FAFC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8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76CF0-BFB7-54AF-B971-86DE9DDE2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ED087-AF2B-A27F-9860-B3B6905F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80DAA-BF62-0FE5-E47B-1E611D79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8D2D-7600-DF5E-D723-9F3506C2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66469-1955-0783-0E40-BA3E8E2EF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BFF75-F523-CBC1-5D6C-0C64E8334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BE856-1F1C-D470-DF06-CD46D4BB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1CA67-514B-0C92-E9B1-BF0DD798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0691F-63D8-59D1-67AD-7BBA9BBA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9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E94F-40FD-7018-2C4F-1C5DAAE6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4BAC3-7DD0-7C70-72C7-5644AD772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235E3-8E94-1799-EA40-9480F2770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229BD-173F-33D3-156C-62D95FFD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928CF-8EAC-136E-7461-1E2C00C9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55BCF-30A9-F450-9D2B-8D4034BF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2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8E722-EDE3-D723-CE1F-D945C7FE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348E-644F-3C33-820B-2D59486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4DB20-2D8B-36F0-A09C-6E0D4CFA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3B04D-6689-4860-8BC0-038AA723F8C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D490-5786-D1DF-5EC2-C8F084159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AD6FB-BBD3-3667-B33B-B82ACC948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E2AC2-884B-4717-8C9C-BA3236945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8A03-596F-4F03-01F2-218B756369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8077B-C170-E3B4-30E1-AF33A3F9E4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2EAB-7FDC-88FD-9F9F-09CE8B562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3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84BA-2A4E-C323-223C-B77B87B7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6F2E2-D58F-FD46-E073-BCCCCD8CD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7092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F6A4-5A02-86CC-E260-FE82E59F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C31D1-6BA0-06C6-3FD8-673284DBD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571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3FCF-41F0-F358-755C-F696F945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FD7C0B-B975-0F43-1D34-4B416483E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403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06D5-0B7E-983C-E732-179FCC0B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4834E7-F148-370C-83BF-8E0B90BCA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2942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FADB-91A6-48E1-A890-37E5AEC9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BA4A5C-22FB-0C21-24A3-215D413E1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50214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09DA-FD9C-07F2-73F0-6952C656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3865E-DA1E-68EF-795A-C16DB2F34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956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25F8-68D8-0E3E-B8B6-395E501D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5B5708-7490-0E63-85DF-6DD9007CF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108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51CA-50BC-8838-469A-20D6DF37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8FA71-DC07-DBCA-1C92-902B669F9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892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B76F-1FC8-E9FB-6517-824154B9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4C67E4-9F8E-FEB9-B299-728F41C82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809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4BAF-7C5C-4C86-2C85-77B80B0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llab (1)">
            <a:hlinkClick r:id="" action="ppaction://media"/>
            <a:extLst>
              <a:ext uri="{FF2B5EF4-FFF2-40B4-BE49-F238E27FC236}">
                <a16:creationId xmlns:a16="http://schemas.microsoft.com/office/drawing/2014/main" id="{86AF7ABB-8F80-9F08-328C-0488C2B700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754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A575C-8E33-FB42-F78F-86A79E98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B7641-4FF1-618C-4132-47CBBE3C8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8584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636C-2E6B-EAA4-9BFB-2FC25FCB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27EEC-E5FF-4A2C-A161-323EBCDFF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227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7A0-E233-4833-DFF8-0F0F8220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AA5D5D-B5F4-64E8-4AC6-1E43A1D14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649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B115-CAC9-C461-B08C-A76C64F8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 window into BCC’s World (1)">
            <a:hlinkClick r:id="" action="ppaction://media"/>
            <a:extLst>
              <a:ext uri="{FF2B5EF4-FFF2-40B4-BE49-F238E27FC236}">
                <a16:creationId xmlns:a16="http://schemas.microsoft.com/office/drawing/2014/main" id="{FF151A1D-A8E9-C379-D66C-5E69DD3E7C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8885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EDC6-30AC-EC35-6D98-41D87D84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EAB44-D339-A391-F365-8F51FF2DE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0697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 .</dc:creator>
  <cp:lastModifiedBy>Sun .</cp:lastModifiedBy>
  <cp:revision>2</cp:revision>
  <dcterms:created xsi:type="dcterms:W3CDTF">2024-12-07T18:08:17Z</dcterms:created>
  <dcterms:modified xsi:type="dcterms:W3CDTF">2024-12-08T17:08:29Z</dcterms:modified>
</cp:coreProperties>
</file>